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2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</p:sldIdLst>
  <p:sldSz cy="5143500" cx="9144000"/>
  <p:notesSz cx="6858000" cy="9144000"/>
  <p:embeddedFontLst>
    <p:embeddedFont>
      <p:font typeface="Google Sans Medium"/>
      <p:regular r:id="rId19"/>
      <p:bold r:id="rId20"/>
      <p:italic r:id="rId21"/>
      <p:boldItalic r:id="rId22"/>
    </p:embeddedFont>
    <p:embeddedFont>
      <p:font typeface="Google Sans"/>
      <p:regular r:id="rId23"/>
      <p:bold r:id="rId24"/>
      <p:italic r:id="rId25"/>
      <p:boldItalic r:id="rId2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00A34B15-6BEA-49B4-A8D6-85AFBF6F18FA}">
  <a:tblStyle styleId="{00A34B15-6BEA-49B4-A8D6-85AFBF6F18FA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GoogleSansMedium-bold.fntdata"/><Relationship Id="rId22" Type="http://schemas.openxmlformats.org/officeDocument/2006/relationships/font" Target="fonts/GoogleSansMedium-boldItalic.fntdata"/><Relationship Id="rId21" Type="http://schemas.openxmlformats.org/officeDocument/2006/relationships/font" Target="fonts/GoogleSansMedium-italic.fntdata"/><Relationship Id="rId24" Type="http://schemas.openxmlformats.org/officeDocument/2006/relationships/font" Target="fonts/GoogleSans-bold.fntdata"/><Relationship Id="rId23" Type="http://schemas.openxmlformats.org/officeDocument/2006/relationships/font" Target="fonts/GoogleSans-regular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26" Type="http://schemas.openxmlformats.org/officeDocument/2006/relationships/font" Target="fonts/GoogleSans-boldItalic.fntdata"/><Relationship Id="rId25" Type="http://schemas.openxmlformats.org/officeDocument/2006/relationships/font" Target="fonts/GoogleSans-italic.fntdata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font" Target="fonts/GoogleSansMedium-regular.fntdata"/><Relationship Id="rId18" Type="http://schemas.openxmlformats.org/officeDocument/2006/relationships/slide" Target="slides/slide12.xml"/></Relationships>
</file>

<file path=ppt/media/image1.png>
</file>

<file path=ppt/media/image2.png>
</file>

<file path=ppt/media/image3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3624071705a_0_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3624071705a_0_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3624071705a_0_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3624071705a_0_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3624071705a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Google Shape;120;g3624071705a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3624071705a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3624071705a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36240df1528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36240df1528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3624071705a_0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g3624071705a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3624071705a_0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Google Shape;79;g3624071705a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3624071705a_0_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g3624071705a_0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3624071705a_0_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3624071705a_0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3624071705a_0_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3624071705a_0_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3624071705a_0_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3624071705a_0_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3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13" title="Artboard eee– 1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8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55" name="Google Shape;55;p13"/>
          <p:cNvSpPr txBox="1"/>
          <p:nvPr/>
        </p:nvSpPr>
        <p:spPr>
          <a:xfrm>
            <a:off x="294675" y="3319373"/>
            <a:ext cx="8520600" cy="44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rgbClr val="202729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Team Name :</a:t>
            </a:r>
            <a:endParaRPr sz="1600">
              <a:solidFill>
                <a:srgbClr val="202729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  <p:sp>
        <p:nvSpPr>
          <p:cNvPr id="56" name="Google Shape;56;p13"/>
          <p:cNvSpPr txBox="1"/>
          <p:nvPr/>
        </p:nvSpPr>
        <p:spPr>
          <a:xfrm>
            <a:off x="328730" y="4269210"/>
            <a:ext cx="8520600" cy="40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rgbClr val="202729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Problem Statement :</a:t>
            </a:r>
            <a:endParaRPr sz="1600">
              <a:solidFill>
                <a:srgbClr val="202729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  <p:sp>
        <p:nvSpPr>
          <p:cNvPr id="57" name="Google Shape;57;p13"/>
          <p:cNvSpPr txBox="1"/>
          <p:nvPr/>
        </p:nvSpPr>
        <p:spPr>
          <a:xfrm>
            <a:off x="310163" y="3794133"/>
            <a:ext cx="8520600" cy="44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rgbClr val="202729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Team Leader Name :</a:t>
            </a:r>
            <a:endParaRPr sz="1600">
              <a:solidFill>
                <a:srgbClr val="202729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1" name="Google Shape;111;p22" title="Artboard eee– 2.png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8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12" name="Google Shape;112;p22"/>
          <p:cNvSpPr txBox="1"/>
          <p:nvPr/>
        </p:nvSpPr>
        <p:spPr>
          <a:xfrm>
            <a:off x="311700" y="863550"/>
            <a:ext cx="7569300" cy="257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chemeClr val="dk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Estimated implementation cost (optional):</a:t>
            </a:r>
            <a:endParaRPr sz="1600">
              <a:solidFill>
                <a:schemeClr val="dk1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7" name="Google Shape;117;p23" title="Artboard eee– 2.png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8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" name="Google Shape;122;p24" title="Artboard eee– 3.png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8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" name="Google Shape;62;p14" title="Artboard eee– 2.png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8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63" name="Google Shape;63;p14"/>
          <p:cNvSpPr txBox="1"/>
          <p:nvPr/>
        </p:nvSpPr>
        <p:spPr>
          <a:xfrm>
            <a:off x="3370500" y="702175"/>
            <a:ext cx="2403000" cy="46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SzPts val="1018"/>
              <a:buNone/>
            </a:pPr>
            <a:r>
              <a:rPr lang="en-GB" sz="2050">
                <a:solidFill>
                  <a:schemeClr val="dk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Team Members</a:t>
            </a:r>
            <a:endParaRPr sz="2050">
              <a:solidFill>
                <a:schemeClr val="dk1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  <p:graphicFrame>
        <p:nvGraphicFramePr>
          <p:cNvPr id="64" name="Google Shape;64;p14"/>
          <p:cNvGraphicFramePr/>
          <p:nvPr/>
        </p:nvGraphicFramePr>
        <p:xfrm>
          <a:off x="952500" y="13294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{00A34B15-6BEA-49B4-A8D6-85AFBF6F18FA}</a:tableStyleId>
              </a:tblPr>
              <a:tblGrid>
                <a:gridCol w="3619500"/>
                <a:gridCol w="3619500"/>
              </a:tblGrid>
              <a:tr h="17949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/>
                        <a:t>Team Leader: </a:t>
                      </a:r>
                      <a:endParaRPr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/>
                        <a:t>Name:</a:t>
                      </a:r>
                      <a:endParaRPr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/>
                        <a:t>College: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GB">
                          <a:solidFill>
                            <a:schemeClr val="dk1"/>
                          </a:solidFill>
                        </a:rPr>
                        <a:t>Team Member-1: 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t/>
                      </a:r>
                      <a:endParaRPr>
                        <a:solidFill>
                          <a:schemeClr val="dk1"/>
                        </a:solidFill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GB">
                          <a:solidFill>
                            <a:schemeClr val="dk1"/>
                          </a:solidFill>
                        </a:rPr>
                        <a:t>Name: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GB">
                          <a:solidFill>
                            <a:schemeClr val="dk1"/>
                          </a:solidFill>
                        </a:rPr>
                        <a:t>College: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7949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GB">
                          <a:solidFill>
                            <a:schemeClr val="dk1"/>
                          </a:solidFill>
                        </a:rPr>
                        <a:t>Team Member-2: 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t/>
                      </a:r>
                      <a:endParaRPr>
                        <a:solidFill>
                          <a:schemeClr val="dk1"/>
                        </a:solidFill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GB">
                          <a:solidFill>
                            <a:schemeClr val="dk1"/>
                          </a:solidFill>
                        </a:rPr>
                        <a:t>Name: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GB">
                          <a:solidFill>
                            <a:schemeClr val="dk1"/>
                          </a:solidFill>
                        </a:rPr>
                        <a:t>College: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t/>
                      </a:r>
                      <a:endParaRPr>
                        <a:solidFill>
                          <a:schemeClr val="dk1"/>
                        </a:solidFill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GB">
                          <a:solidFill>
                            <a:schemeClr val="dk1"/>
                          </a:solidFill>
                        </a:rPr>
                        <a:t>Team Member-3: 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t/>
                      </a:r>
                      <a:endParaRPr>
                        <a:solidFill>
                          <a:schemeClr val="dk1"/>
                        </a:solidFill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GB">
                          <a:solidFill>
                            <a:schemeClr val="dk1"/>
                          </a:solidFill>
                        </a:rPr>
                        <a:t>Name: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GB">
                          <a:solidFill>
                            <a:schemeClr val="dk1"/>
                          </a:solidFill>
                        </a:rPr>
                        <a:t>College: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t/>
                      </a:r>
                      <a:endParaRPr>
                        <a:solidFill>
                          <a:schemeClr val="dk1"/>
                        </a:solidFill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" name="Google Shape;69;p15" title="Artboard eee– 2.png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8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70" name="Google Shape;70;p15"/>
          <p:cNvSpPr txBox="1"/>
          <p:nvPr/>
        </p:nvSpPr>
        <p:spPr>
          <a:xfrm>
            <a:off x="311700" y="863550"/>
            <a:ext cx="2403000" cy="46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SzPts val="1018"/>
              <a:buNone/>
            </a:pPr>
            <a:r>
              <a:rPr lang="en-GB" sz="1650">
                <a:solidFill>
                  <a:schemeClr val="dk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Brief about the Idea:</a:t>
            </a:r>
            <a:endParaRPr sz="1650">
              <a:solidFill>
                <a:schemeClr val="dk1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5" name="Google Shape;75;p16" title="Artboard eee– 2.png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8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76" name="Google Shape;76;p16"/>
          <p:cNvSpPr txBox="1"/>
          <p:nvPr/>
        </p:nvSpPr>
        <p:spPr>
          <a:xfrm>
            <a:off x="311700" y="863550"/>
            <a:ext cx="7569300" cy="46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25000" lnSpcReduction="20000"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54"/>
              <a:buNone/>
            </a:pPr>
            <a:r>
              <a:rPr lang="en-GB" sz="6450">
                <a:solidFill>
                  <a:schemeClr val="dk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  Opportunity should be able to explain the following:</a:t>
            </a:r>
            <a:endParaRPr sz="6450">
              <a:solidFill>
                <a:schemeClr val="dk1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  <a:p>
            <a:pPr indent="-330993" lvl="0" marL="45720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ct val="100000"/>
              <a:buFont typeface="Google Sans"/>
              <a:buChar char="●"/>
            </a:pPr>
            <a:r>
              <a:rPr lang="en-GB" sz="645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rPr>
              <a:t>How different is it from any of the other existing ideas?</a:t>
            </a:r>
            <a:endParaRPr sz="6450">
              <a:solidFill>
                <a:schemeClr val="dk2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-330993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100000"/>
              <a:buFont typeface="Google Sans"/>
              <a:buChar char="●"/>
            </a:pPr>
            <a:r>
              <a:rPr lang="en-GB" sz="645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rPr>
              <a:t>How will it be able to solve the problem?</a:t>
            </a:r>
            <a:endParaRPr sz="6450">
              <a:solidFill>
                <a:schemeClr val="dk2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-330993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100000"/>
              <a:buFont typeface="Google Sans"/>
              <a:buChar char="●"/>
            </a:pPr>
            <a:r>
              <a:rPr lang="en-GB" sz="645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rPr>
              <a:t>USP of the proposed solution</a:t>
            </a:r>
            <a:endParaRPr sz="6450">
              <a:solidFill>
                <a:schemeClr val="dk2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ct val="61666"/>
              <a:buNone/>
            </a:pPr>
            <a:r>
              <a:t/>
            </a:r>
            <a:endParaRPr sz="1650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" name="Google Shape;81;p17" title="Artboard eee– 2.png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8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82" name="Google Shape;82;p17"/>
          <p:cNvSpPr txBox="1"/>
          <p:nvPr/>
        </p:nvSpPr>
        <p:spPr>
          <a:xfrm>
            <a:off x="311700" y="863550"/>
            <a:ext cx="7569300" cy="257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chemeClr val="dk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List of features offered by the solution</a:t>
            </a:r>
            <a:endParaRPr sz="1600">
              <a:solidFill>
                <a:schemeClr val="dk1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-GB" sz="16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rPr>
              <a:t>It is always better to add a few visual representations (drawings/sketches/illustrations etc.) to your presentation, it adds to the power through which it reaches the audience.</a:t>
            </a:r>
            <a:endParaRPr sz="1600">
              <a:solidFill>
                <a:schemeClr val="dk2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7" name="Google Shape;87;p18" title="Artboard eee– 2.png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8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88" name="Google Shape;88;p18"/>
          <p:cNvSpPr txBox="1"/>
          <p:nvPr/>
        </p:nvSpPr>
        <p:spPr>
          <a:xfrm>
            <a:off x="311700" y="863550"/>
            <a:ext cx="7569300" cy="257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chemeClr val="dk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Process flow diagram or Use-case diagram</a:t>
            </a:r>
            <a:endParaRPr sz="1600">
              <a:solidFill>
                <a:schemeClr val="dk1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-GB" sz="16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rPr>
              <a:t>Add a flow diagram or a use case diagram or an architecture diagram.</a:t>
            </a:r>
            <a:endParaRPr sz="1600">
              <a:solidFill>
                <a:schemeClr val="dk2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3" name="Google Shape;93;p19" title="Artboard eee– 2.png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8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94" name="Google Shape;94;p19"/>
          <p:cNvSpPr txBox="1"/>
          <p:nvPr/>
        </p:nvSpPr>
        <p:spPr>
          <a:xfrm>
            <a:off x="311700" y="863550"/>
            <a:ext cx="7569300" cy="257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-GB" sz="1600">
                <a:solidFill>
                  <a:schemeClr val="dk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Wireframes/Mock diagrams of the proposed solution (optional)</a:t>
            </a:r>
            <a:endParaRPr sz="1600">
              <a:solidFill>
                <a:schemeClr val="dk1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9" name="Google Shape;99;p20" title="Artboard eee– 2.png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8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00" name="Google Shape;100;p20"/>
          <p:cNvSpPr txBox="1"/>
          <p:nvPr/>
        </p:nvSpPr>
        <p:spPr>
          <a:xfrm>
            <a:off x="311700" y="863550"/>
            <a:ext cx="7569300" cy="257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chemeClr val="dk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Architecture diagram of the proposed solution</a:t>
            </a:r>
            <a:endParaRPr sz="1600">
              <a:solidFill>
                <a:schemeClr val="dk1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5" name="Google Shape;105;p21" title="Artboard eee– 2.png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8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06" name="Google Shape;106;p21"/>
          <p:cNvSpPr txBox="1"/>
          <p:nvPr/>
        </p:nvSpPr>
        <p:spPr>
          <a:xfrm>
            <a:off x="311700" y="863550"/>
            <a:ext cx="7569300" cy="257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chemeClr val="dk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Technologies to be used in the solution:</a:t>
            </a:r>
            <a:endParaRPr sz="1600">
              <a:solidFill>
                <a:schemeClr val="dk1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